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173ab31bd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173ab31bd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173ab32a0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173ab32a0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173ab32a0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173ab32a0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173ab32a0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173ab32a0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173ab32a0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1173ab32a0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Ձմեռային սպորտաձևեր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275" y="2797163"/>
            <a:ext cx="2647950" cy="172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700">
                <a:solidFill>
                  <a:srgbClr val="202122"/>
                </a:solidFill>
                <a:highlight>
                  <a:srgbClr val="FFFFFF"/>
                </a:highlight>
              </a:rPr>
              <a:t>Փաստ #1</a:t>
            </a:r>
            <a:endParaRPr sz="64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500">
                <a:solidFill>
                  <a:srgbClr val="202122"/>
                </a:solidFill>
                <a:highlight>
                  <a:srgbClr val="FFFFFF"/>
                </a:highlight>
              </a:rPr>
              <a:t>Ձմեռային սպորտաձևերը սպորտի այն տեսակներն են, որոնք խաղում են հիմնականում ձյան կամ սառույցի վրա:</a:t>
            </a:r>
            <a:endParaRPr sz="210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225" y="1877725"/>
            <a:ext cx="2828800" cy="3055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57400"/>
            <a:ext cx="8520600" cy="8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511"/>
              <a:t>Փաստ #2</a:t>
            </a:r>
            <a:endParaRPr sz="7611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202122"/>
                </a:solidFill>
                <a:highlight>
                  <a:srgbClr val="FFFFFF"/>
                </a:highlight>
              </a:rPr>
              <a:t>Այս սպորտաձևերը հիմնականում դահուկային սպորտի, չմշկասահքի, սահնակով սպորտաձևերի տարատեսակներ են։ Ավանդաբար այս սպորտաձևերով զբաղվում են ցուրտ վայրերում՝ ձմռանը։ </a:t>
            </a:r>
            <a:endParaRPr sz="1500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1800" y="1747675"/>
            <a:ext cx="2571750" cy="33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rgbClr val="202122"/>
                </a:solidFill>
                <a:highlight>
                  <a:srgbClr val="FFFFFF"/>
                </a:highlight>
              </a:rPr>
              <a:t>Փաստ #3</a:t>
            </a:r>
            <a:endParaRPr sz="5500"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202122"/>
                </a:solidFill>
                <a:highlight>
                  <a:srgbClr val="FFFFFF"/>
                </a:highlight>
              </a:rPr>
              <a:t>Առաջին երկաթյա չմուշկները պատրաստվել են Հոլանդիայում 12-ից 14-րդ դարերում։</a:t>
            </a:r>
            <a:endParaRPr sz="2600"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6875" y="2168925"/>
            <a:ext cx="3502925" cy="272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rgbClr val="202122"/>
                </a:solidFill>
                <a:highlight>
                  <a:srgbClr val="FFFFFF"/>
                </a:highlight>
              </a:rPr>
              <a:t>Փաստ#4 </a:t>
            </a:r>
            <a:endParaRPr sz="5000"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202122"/>
                </a:solidFill>
                <a:highlight>
                  <a:srgbClr val="FFFFFF"/>
                </a:highlight>
              </a:rPr>
              <a:t>Բոբսասահքը ձմեռային սպորտաձև է ։Բոբսասահքով զբաղվում են այսպես՝ պետք է ձյան վրա սահնակը հրել և հետո արագ նստել սահնակի մեջ։</a:t>
            </a:r>
            <a:endParaRPr sz="2600"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8307" y="2198975"/>
            <a:ext cx="4784775" cy="23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202122"/>
                </a:solidFill>
                <a:highlight>
                  <a:srgbClr val="FFFFFF"/>
                </a:highlight>
              </a:rPr>
              <a:t>Փաստ  #5 </a:t>
            </a:r>
            <a:endParaRPr sz="4800"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300">
                <a:solidFill>
                  <a:srgbClr val="202122"/>
                </a:solidFill>
                <a:highlight>
                  <a:srgbClr val="FFFFFF"/>
                </a:highlight>
              </a:rPr>
              <a:t>Մարոկոյում ես առաջին անգամ  սնոուբորդ եմ քշել 2 տարեկանում։</a:t>
            </a:r>
            <a:endParaRPr sz="2900"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17504" y="1772179"/>
            <a:ext cx="2484692" cy="32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